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9" r:id="rId3"/>
    <p:sldId id="270" r:id="rId4"/>
    <p:sldId id="271" r:id="rId5"/>
    <p:sldId id="273" r:id="rId6"/>
    <p:sldId id="275" r:id="rId7"/>
    <p:sldId id="274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68"/>
    <p:restoredTop sz="94643"/>
  </p:normalViewPr>
  <p:slideViewPr>
    <p:cSldViewPr snapToGrid="0" snapToObjects="1">
      <p:cViewPr varScale="1">
        <p:scale>
          <a:sx n="112" d="100"/>
          <a:sy n="112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982A7F-E4C5-4990-B203-F783F4D5C448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20E69-114D-4743-82C3-9668C09DB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1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20E69-114D-4743-82C3-9668C09DBE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23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72C3CDE-0D4E-2742-91FD-A21DD01D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3100E5A-BB88-D641-8F13-ADA03912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46A43A2-63E4-B848-8718-5CB1A9E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0DB5AA7-2DF5-CA4B-86F9-C2820016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FBFED9B-4367-9F49-B99C-53877E3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8015DDD-1C97-AE46-A975-BB920862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7E4445BF-3354-2C40-B277-E6E6E3701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6B73F5B-2927-A046-812F-66F6521D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A0487E6-C771-5C4C-B2B6-68181206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BA431C9-5444-3843-B6BD-2A176AAE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8CA1230-9F10-CD43-8F26-F63E5DD48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61B8989F-59DC-DC4F-8721-0398DB7E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48C5FD7-409E-8040-A567-F4A2C0AF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4E6B1B-4E69-454C-AD5C-1CBFF505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568C834-00E8-4644-A389-FD108709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7A55A66-B6F4-724D-8D5A-7768BEAF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5AA6D8B-B46B-984D-9153-5F5E153B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DBE09ED-F0F3-E64F-AA95-0B89D7B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79E2BF5-410B-7845-8D06-3499BECE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9DBA5A2-9ABE-6E45-845D-BF957B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22EF23-C59A-0241-A2EB-4A54EE04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F592258-0903-4341-AC54-F98F29DB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97EBCF-A2BB-4F40-85A4-16572BC9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B6DFB2B-3EBE-4B4C-9A39-A6C2F637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FF4774B-54F4-1B43-A63A-E233458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B909B8-24F5-B346-AA88-B79B3C1C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0128DC-36EA-3D48-AE02-D7DEC24C4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FFA75E2-B25A-4A4B-B96D-3A08CCE8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0DE39F4-AB88-1B40-8E1B-3DFDEC2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191A077-7056-C047-86FA-751AF766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D577710D-9DA4-AC4A-9682-744551A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986C52A-71B6-BE43-B9BE-17AB5977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88D4C39-F117-B74F-AF83-16F9C1F82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94EFDFE-9419-2B4E-8724-792A1E4F8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7906593-5187-5847-B532-F8C09F803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72D47255-C8C5-D647-9E21-BA8EE9E14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36B3F76-0589-CB4B-963B-297616A7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C61BE1B-787B-3141-9D34-7B97891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D844469-5AAB-B845-B89F-E4F8B4AF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808D116-FBDF-8349-ACFB-76413490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DEA2DB1E-3B0D-CF44-8826-5645DF2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2F3FF06-5701-104C-A634-2062474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19DD4A5-FB70-5843-AACF-9F83A671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D6A7FDFC-1EF4-7543-A1C9-03D8DE0C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6833A21-974A-D34E-A51B-B888023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55644C9-1569-D644-AA42-B416DC6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9DB6AF-5436-1946-9601-0586A026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CBAD7C-4974-0947-94C1-D923BA91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35F0B96-555E-4541-AED9-9733EC6C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DD55E1C-9730-F743-829F-FA2F26A9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A552A9A-9DF9-124A-89E8-A3571FBE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CEC9E77-9FE7-1144-9728-354F407C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820BEC-0956-3C46-8CC0-D025994C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D4BFB30-FBEB-8D4F-B241-530E21BC4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BA2EA7B-F2C6-6640-96E7-14B24D0A5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B3FBA55-2A31-0E4D-8F25-94615B94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99891143-4DF6-1D44-93EA-F7C2270D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5ED1AAD-7003-A64F-92F8-3F448046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7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690984D-91CB-E842-9080-3B7F230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5BB5901-6BD9-954A-A96A-B1D50ED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E59B4BD-3A1A-9246-9080-30DF889A6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70CB-3A54-8F4B-AF72-7474DC558DD4}" type="datetimeFigureOut">
              <a:rPr lang="en-US" smtClean="0"/>
              <a:t>3/18/2018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1F756A7-6314-E840-911C-83E6875A5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0AB604-62F5-A041-83FA-555C3391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7F0703C-45EF-054D-B9BE-42F3CF7481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830" y="5958079"/>
            <a:ext cx="89992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tli2001/4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ot.ly/~tli2001/6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086DF4-F9B1-C140-B439-D29AEF75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324" y="1831279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Branch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67B49B21-D17F-3948-8015-855398871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324" y="4310954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BART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E077D58-2C96-6947-8C52-11CD2E8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4" y="3376007"/>
            <a:ext cx="50800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BC2EAF-A532-AB42-BB97-F50893F5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59" y="5145178"/>
            <a:ext cx="971151" cy="14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0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5B74B2A1-D811-5A45-9FB6-0C3CB44D328A}"/>
              </a:ext>
            </a:extLst>
          </p:cNvPr>
          <p:cNvSpPr txBox="1">
            <a:spLocks/>
          </p:cNvSpPr>
          <p:nvPr/>
        </p:nvSpPr>
        <p:spPr>
          <a:xfrm>
            <a:off x="456293" y="0"/>
            <a:ext cx="10515600" cy="2852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/>
                </a:solidFill>
              </a:rPr>
              <a:t>To ride or not to ride Bart?</a:t>
            </a:r>
          </a:p>
        </p:txBody>
      </p:sp>
    </p:spTree>
    <p:extLst>
      <p:ext uri="{BB962C8B-B14F-4D97-AF65-F5344CB8AC3E}">
        <p14:creationId xmlns:p14="http://schemas.microsoft.com/office/powerpoint/2010/main" val="2747517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054C7CC-0372-704E-8DFE-C1267BF92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Bowl Impact–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Origin station (Jan-Feb)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295400"/>
            <a:ext cx="5562600" cy="556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6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229747-AE69-B041-A15B-06110BA2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Bowl Impact–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Destination (Jan-Feb)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320800"/>
            <a:ext cx="5524500" cy="5524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320800"/>
            <a:ext cx="5511800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61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93677F-E46B-D643-A069-0BF50D48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Learnings –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Focus on Question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93" y="3593583"/>
            <a:ext cx="8318500" cy="29768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3" y="1506022"/>
            <a:ext cx="5980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Original plan: add station names to all data points</a:t>
            </a:r>
          </a:p>
          <a:p>
            <a:endParaRPr lang="en-US" dirty="0"/>
          </a:p>
          <a:p>
            <a:r>
              <a:rPr lang="en-US" dirty="0" smtClean="0"/>
              <a:t>Final result: add end point stations only and highlight most popular station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96" y="1255487"/>
            <a:ext cx="4676192" cy="46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1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8099"/>
            <a:ext cx="9525000" cy="68035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229747-AE69-B041-A15B-06110BA2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 Between Stations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(2016)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8632093" y="5819259"/>
            <a:ext cx="287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https://plot.ly/~</a:t>
            </a:r>
            <a:r>
              <a:rPr lang="en-US" dirty="0" smtClean="0">
                <a:hlinkClick r:id="rId3"/>
              </a:rPr>
              <a:t>tli2001/4/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22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2679"/>
            <a:ext cx="9569450" cy="68353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3229747-AE69-B041-A15B-06110BA2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 Between Stations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(2017)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8632093" y="5819259"/>
            <a:ext cx="287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https://plot.ly/~tli2001/6/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3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93677F-E46B-D643-A069-0BF50D480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Station Findings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2" y="1506022"/>
            <a:ext cx="1088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Verdict: If you’re going to go to or through downtown San Francisco -  specifically Embarcadero, Montgomery, Powell, or Civic Center, there’s a high possibility of the trains being packed due to the popularity of these stations.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93" y="2446673"/>
            <a:ext cx="4762500" cy="3209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0" y="2446673"/>
            <a:ext cx="5091968" cy="3175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3" y="5646874"/>
            <a:ext cx="1088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Comparing 2016 to 2017, there was a noticeable overall increase in </a:t>
            </a:r>
            <a:r>
              <a:rPr lang="en-US" dirty="0" smtClean="0"/>
              <a:t>traffic during</a:t>
            </a:r>
            <a:r>
              <a:rPr lang="en-US" dirty="0" smtClean="0"/>
              <a:t> the Super Bowl, but there was no change in the popularity of stations used.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88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</TotalTime>
  <Words>157</Words>
  <Application>Microsoft Office PowerPoint</Application>
  <PresentationFormat>Widescreen</PresentationFormat>
  <Paragraphs>17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Branch4</vt:lpstr>
      <vt:lpstr>PowerPoint Presentation</vt:lpstr>
      <vt:lpstr>Super Bowl Impact– Origin station (Jan-Feb)</vt:lpstr>
      <vt:lpstr>Super Bowl Impact– Destination (Jan-Feb)</vt:lpstr>
      <vt:lpstr>Key Learnings – Focus on Question</vt:lpstr>
      <vt:lpstr>Throughput Between Stations (2016)</vt:lpstr>
      <vt:lpstr>Throughput Between Stations (2017)</vt:lpstr>
      <vt:lpstr>Popular Station Findings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4</dc:title>
  <dc:creator>Melody Lamphear</dc:creator>
  <cp:lastModifiedBy>Tony</cp:lastModifiedBy>
  <cp:revision>34</cp:revision>
  <dcterms:created xsi:type="dcterms:W3CDTF">2018-03-16T03:52:14Z</dcterms:created>
  <dcterms:modified xsi:type="dcterms:W3CDTF">2018-03-18T11:05:51Z</dcterms:modified>
</cp:coreProperties>
</file>